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8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8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7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0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3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8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7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3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55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68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9F412-7F53-467C-B1AC-2BDB2DB553E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5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916720"/>
              </p:ext>
            </p:extLst>
          </p:nvPr>
        </p:nvGraphicFramePr>
        <p:xfrm>
          <a:off x="0" y="1161048"/>
          <a:ext cx="9144000" cy="56969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14600"/>
                <a:gridCol w="4191000"/>
                <a:gridCol w="2438400"/>
              </a:tblGrid>
              <a:tr h="1068550">
                <a:tc>
                  <a:txBody>
                    <a:bodyPr/>
                    <a:lstStyle/>
                    <a:p>
                      <a:r>
                        <a:rPr lang="en-US" dirty="0" smtClean="0"/>
                        <a:t>Important Step (What)</a:t>
                      </a:r>
                    </a:p>
                    <a:p>
                      <a:r>
                        <a:rPr lang="en-US" sz="1200" dirty="0" smtClean="0"/>
                        <a:t>A logical segment</a:t>
                      </a:r>
                      <a:r>
                        <a:rPr lang="en-US" sz="1200" baseline="0" dirty="0" smtClean="0"/>
                        <a:t> of the operation when something happens to advance the work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Points (How)</a:t>
                      </a:r>
                    </a:p>
                    <a:p>
                      <a:r>
                        <a:rPr lang="en-US" sz="1200" dirty="0" smtClean="0"/>
                        <a:t>Anything in a step that might: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Make or break the job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Injure</a:t>
                      </a:r>
                      <a:r>
                        <a:rPr lang="en-US" sz="1200" baseline="0" dirty="0" smtClean="0"/>
                        <a:t> the worker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200" baseline="0" dirty="0" smtClean="0"/>
                        <a:t>Make the work easier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Reasons (Why)</a:t>
                      </a:r>
                    </a:p>
                    <a:p>
                      <a:r>
                        <a:rPr lang="en-US" sz="1200" dirty="0" smtClean="0"/>
                        <a:t>Reasons for the key points</a:t>
                      </a:r>
                      <a:endParaRPr lang="en-US" sz="1200" b="0" dirty="0"/>
                    </a:p>
                  </a:txBody>
                  <a:tcPr/>
                </a:tc>
              </a:tr>
              <a:tr h="76661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b="1" dirty="0" smtClean="0">
                          <a:latin typeface="+mj-lt"/>
                        </a:rPr>
                        <a:t>1.</a:t>
                      </a:r>
                      <a:r>
                        <a:rPr lang="en-US" b="1" baseline="0" dirty="0" smtClean="0">
                          <a:latin typeface="+mj-lt"/>
                        </a:rPr>
                        <a:t> </a:t>
                      </a:r>
                      <a:r>
                        <a:rPr lang="en-US" b="1" dirty="0" smtClean="0">
                          <a:latin typeface="+mj-lt"/>
                        </a:rPr>
                        <a:t>Lay flat</a:t>
                      </a:r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facing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up, top to the right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consistent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starting point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j-lt"/>
                        </a:rPr>
                        <a:t>2. </a:t>
                      </a:r>
                      <a:r>
                        <a:rPr lang="en-US" b="1" dirty="0" smtClean="0">
                          <a:latin typeface="+mj-lt"/>
                        </a:rPr>
                        <a:t>Pinch top</a:t>
                      </a:r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right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hand, halfway between collar and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seam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through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both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layers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left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hand, create vertical crease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proper alignment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holds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shirt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together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visual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aid</a:t>
                      </a: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j-lt"/>
                        </a:rPr>
                        <a:t>3. </a:t>
                      </a:r>
                      <a:r>
                        <a:rPr lang="en-US" b="1" dirty="0" smtClean="0">
                          <a:latin typeface="+mj-lt"/>
                        </a:rPr>
                        <a:t>Pinch middle</a:t>
                      </a:r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left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hand, halfway down vertical crease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proper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alignment</a:t>
                      </a: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j-lt"/>
                        </a:rPr>
                        <a:t>4</a:t>
                      </a:r>
                      <a:r>
                        <a:rPr lang="en-US" b="1" dirty="0" smtClean="0">
                          <a:latin typeface="+mj-lt"/>
                        </a:rPr>
                        <a:t>. Pinch</a:t>
                      </a:r>
                      <a:r>
                        <a:rPr lang="en-US" b="1" baseline="0" dirty="0" smtClean="0">
                          <a:latin typeface="+mj-lt"/>
                        </a:rPr>
                        <a:t> bottom</a:t>
                      </a:r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right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hand over left hand, bottom of vertical crease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proper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alignment</a:t>
                      </a: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j-lt"/>
                        </a:rPr>
                        <a:t>5</a:t>
                      </a:r>
                      <a:r>
                        <a:rPr lang="en-US" b="1" dirty="0" smtClean="0">
                          <a:latin typeface="+mj-lt"/>
                        </a:rPr>
                        <a:t>. Uncross hands</a:t>
                      </a:r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holding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pinches, shake out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removes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wrinkles</a:t>
                      </a: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j-lt"/>
                        </a:rPr>
                        <a:t>6</a:t>
                      </a:r>
                      <a:r>
                        <a:rPr lang="en-US" b="1" dirty="0" smtClean="0">
                          <a:latin typeface="+mj-lt"/>
                        </a:rPr>
                        <a:t>. Flop and fold</a:t>
                      </a:r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face down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over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exposed sleeve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exposes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final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fold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completes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fold</a:t>
                      </a:r>
                    </a:p>
                  </a:txBody>
                  <a:tcPr marR="7620" marT="762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-4904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JOB BREAKDOWN SHEET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051631"/>
              </p:ext>
            </p:extLst>
          </p:nvPr>
        </p:nvGraphicFramePr>
        <p:xfrm>
          <a:off x="0" y="304800"/>
          <a:ext cx="9144000" cy="8229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00809"/>
                <a:gridCol w="7643191"/>
              </a:tblGrid>
              <a:tr h="172720"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Description: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Folding a t-shirt</a:t>
                      </a:r>
                      <a:endParaRPr lang="en-US" sz="1200" dirty="0"/>
                    </a:p>
                  </a:txBody>
                  <a:tcPr/>
                </a:tc>
              </a:tr>
              <a:tr h="172720"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Parts: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172720"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Tools and Materials: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One t-shirt (preferably laundered)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74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168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Howell</dc:creator>
  <cp:lastModifiedBy>Joshua Howell</cp:lastModifiedBy>
  <cp:revision>8</cp:revision>
  <cp:lastPrinted>2013-10-02T11:43:46Z</cp:lastPrinted>
  <dcterms:created xsi:type="dcterms:W3CDTF">2013-07-17T13:08:53Z</dcterms:created>
  <dcterms:modified xsi:type="dcterms:W3CDTF">2013-10-02T21:32:45Z</dcterms:modified>
</cp:coreProperties>
</file>